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7" r:id="rId5"/>
    <p:sldId id="258" r:id="rId6"/>
    <p:sldId id="259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5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9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9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9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8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7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7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2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A53F3-5F2E-45DF-B4ED-7281A34C71B0}" type="datetimeFigureOut">
              <a:rPr lang="en-US" smtClean="0"/>
              <a:t>06.04.2017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6979F-6663-48E6-9012-A834F49CA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5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mmCIF – modeling extension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Initial draft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52089" y="6412089"/>
            <a:ext cx="142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Juergen Haas</a:t>
            </a:r>
          </a:p>
        </p:txBody>
      </p:sp>
    </p:spTree>
    <p:extLst>
      <p:ext uri="{BB962C8B-B14F-4D97-AF65-F5344CB8AC3E}">
        <p14:creationId xmlns:p14="http://schemas.microsoft.com/office/powerpoint/2010/main" val="280926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Focus</a:t>
            </a:r>
          </a:p>
          <a:p>
            <a:pPr lvl="1"/>
            <a:r>
              <a:rPr lang="en-US" dirty="0"/>
              <a:t>protocols</a:t>
            </a:r>
          </a:p>
          <a:p>
            <a:pPr lvl="2"/>
            <a:r>
              <a:rPr lang="en-US" dirty="0"/>
              <a:t>Steps In/Out</a:t>
            </a:r>
          </a:p>
          <a:p>
            <a:pPr lvl="1"/>
            <a:r>
              <a:rPr lang="en-US" dirty="0"/>
              <a:t>targets</a:t>
            </a:r>
          </a:p>
          <a:p>
            <a:pPr lvl="1"/>
            <a:r>
              <a:rPr lang="en-US" dirty="0"/>
              <a:t>Alignments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Restraints (IHM)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9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target_details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Links to </a:t>
            </a:r>
            <a:r>
              <a:rPr lang="en-US" dirty="0" err="1"/>
              <a:t>entity_poly_seq</a:t>
            </a:r>
            <a:endParaRPr lang="en-US" dirty="0"/>
          </a:p>
          <a:p>
            <a:pPr lvl="1"/>
            <a:r>
              <a:rPr lang="en-US" dirty="0"/>
              <a:t>Which identifier of which database</a:t>
            </a:r>
          </a:p>
          <a:p>
            <a:pPr lvl="1"/>
            <a:r>
              <a:rPr lang="en-US" dirty="0"/>
              <a:t>Isoform </a:t>
            </a:r>
          </a:p>
          <a:p>
            <a:pPr lvl="1"/>
            <a:r>
              <a:rPr lang="en-US" dirty="0"/>
              <a:t>Alignment start and end</a:t>
            </a:r>
          </a:p>
          <a:p>
            <a:endParaRPr lang="en-US" dirty="0"/>
          </a:p>
          <a:p>
            <a:r>
              <a:rPr lang="en-US" dirty="0"/>
              <a:t>Oligomers: captured in </a:t>
            </a:r>
            <a:r>
              <a:rPr lang="en-US" dirty="0" err="1">
                <a:solidFill>
                  <a:srgbClr val="FF0000"/>
                </a:solidFill>
              </a:rPr>
              <a:t>target_oligomer_modeling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68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follows a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protocol_step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/>
              <a:t>step_id</a:t>
            </a:r>
            <a:endParaRPr lang="en-US" dirty="0"/>
          </a:p>
          <a:p>
            <a:pPr lvl="1"/>
            <a:r>
              <a:rPr lang="en-US" dirty="0" err="1"/>
              <a:t>asym_id</a:t>
            </a:r>
            <a:endParaRPr lang="en-US" dirty="0"/>
          </a:p>
          <a:p>
            <a:pPr lvl="1"/>
            <a:r>
              <a:rPr lang="en-US" dirty="0" err="1"/>
              <a:t>entity_id</a:t>
            </a:r>
            <a:endParaRPr lang="en-US" dirty="0"/>
          </a:p>
          <a:p>
            <a:pPr lvl="1"/>
            <a:r>
              <a:rPr lang="en-US" dirty="0" err="1"/>
              <a:t>method_type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	template search</a:t>
            </a:r>
          </a:p>
          <a:p>
            <a:pPr marL="457200" lvl="1" indent="0">
              <a:buNone/>
            </a:pPr>
            <a:r>
              <a:rPr lang="en-US" dirty="0"/>
              <a:t>    	template selection</a:t>
            </a:r>
          </a:p>
          <a:p>
            <a:pPr marL="457200" lvl="1" indent="0">
              <a:buNone/>
            </a:pPr>
            <a:r>
              <a:rPr lang="en-US" dirty="0"/>
              <a:t>    	modeling</a:t>
            </a:r>
          </a:p>
          <a:p>
            <a:pPr marL="457200" lvl="1" indent="0">
              <a:buNone/>
            </a:pPr>
            <a:r>
              <a:rPr lang="en-US" dirty="0"/>
              <a:t>   	model selection</a:t>
            </a:r>
          </a:p>
          <a:p>
            <a:pPr marL="457200" lvl="1" indent="0">
              <a:buNone/>
            </a:pPr>
            <a:r>
              <a:rPr lang="en-US" dirty="0"/>
              <a:t>    	model refinement</a:t>
            </a:r>
          </a:p>
          <a:p>
            <a:pPr marL="457200" lvl="1" indent="0">
              <a:buNone/>
            </a:pPr>
            <a:r>
              <a:rPr lang="en-US" dirty="0"/>
              <a:t>    	other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07911" y="1769180"/>
            <a:ext cx="7992533" cy="1569660"/>
            <a:chOff x="1207911" y="1769180"/>
            <a:chExt cx="7992533" cy="1569660"/>
          </a:xfrm>
        </p:grpSpPr>
        <p:sp>
          <p:nvSpPr>
            <p:cNvPr id="6" name="TextBox 5"/>
            <p:cNvSpPr txBox="1"/>
            <p:nvPr/>
          </p:nvSpPr>
          <p:spPr>
            <a:xfrm>
              <a:off x="6479822" y="1769180"/>
              <a:ext cx="2187137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Links back to </a:t>
              </a:r>
            </a:p>
            <a:p>
              <a:endParaRPr lang="en-US" sz="2400" dirty="0"/>
            </a:p>
            <a:p>
              <a:r>
                <a:rPr lang="en-US" sz="2400" dirty="0" err="1"/>
                <a:t>Struct_asym</a:t>
              </a:r>
              <a:endParaRPr lang="en-US" sz="2400" dirty="0"/>
            </a:p>
            <a:p>
              <a:r>
                <a:rPr lang="en-US" sz="2400" dirty="0" err="1"/>
                <a:t>Entity_poly_seq</a:t>
              </a:r>
              <a:endParaRPr lang="en-US" sz="24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07911" y="2585156"/>
              <a:ext cx="7992533" cy="349956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30196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07911" y="2945873"/>
              <a:ext cx="7992533" cy="349956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30196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414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Protocols consist of data and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Data</a:t>
            </a:r>
          </a:p>
          <a:p>
            <a:pPr lvl="1"/>
            <a:r>
              <a:rPr lang="en-US" dirty="0" err="1"/>
              <a:t>Content_type</a:t>
            </a:r>
            <a:endParaRPr lang="en-US" dirty="0"/>
          </a:p>
          <a:p>
            <a:pPr lvl="2"/>
            <a:r>
              <a:rPr lang="en-US" dirty="0"/>
              <a:t>target-template pairwise alignment</a:t>
            </a:r>
          </a:p>
          <a:p>
            <a:pPr lvl="2"/>
            <a:r>
              <a:rPr lang="en-US" dirty="0"/>
              <a:t>coevolution MSA</a:t>
            </a:r>
          </a:p>
          <a:p>
            <a:pPr lvl="2"/>
            <a:r>
              <a:rPr lang="en-US" dirty="0"/>
              <a:t>other</a:t>
            </a:r>
          </a:p>
          <a:p>
            <a:r>
              <a:rPr lang="en-US" dirty="0" err="1">
                <a:solidFill>
                  <a:srgbClr val="FF0000"/>
                </a:solidFill>
              </a:rPr>
              <a:t>step_input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step_output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/>
              <a:t>content_subtype</a:t>
            </a:r>
            <a:endParaRPr lang="en-US" dirty="0"/>
          </a:p>
          <a:p>
            <a:pPr lvl="2"/>
            <a:r>
              <a:rPr lang="en-US" dirty="0"/>
              <a:t>target-template pairwise alignment</a:t>
            </a:r>
          </a:p>
          <a:p>
            <a:pPr lvl="2"/>
            <a:r>
              <a:rPr lang="en-US" dirty="0"/>
              <a:t>coevolution MSA</a:t>
            </a:r>
          </a:p>
          <a:p>
            <a:pPr lvl="2"/>
            <a:r>
              <a:rPr lang="en-US" dirty="0"/>
              <a:t>coordinates</a:t>
            </a:r>
          </a:p>
          <a:p>
            <a:pPr lvl="2"/>
            <a:r>
              <a:rPr lang="en-US" dirty="0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113548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data are …alignments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alignment</a:t>
            </a:r>
          </a:p>
          <a:p>
            <a:pPr lvl="1"/>
            <a:r>
              <a:rPr lang="en-US" dirty="0"/>
              <a:t>capture target-template alignments</a:t>
            </a:r>
          </a:p>
          <a:p>
            <a:pPr lvl="1"/>
            <a:r>
              <a:rPr lang="en-US" dirty="0"/>
              <a:t>coevolution multiple sequence alignments</a:t>
            </a:r>
          </a:p>
          <a:p>
            <a:r>
              <a:rPr lang="en-US" dirty="0" err="1">
                <a:solidFill>
                  <a:srgbClr val="FF0000"/>
                </a:solidFill>
              </a:rPr>
              <a:t>alignment_details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>
                <a:solidFill>
                  <a:schemeClr val="accent1"/>
                </a:solidFill>
              </a:rPr>
              <a:t>target_id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 err="1"/>
              <a:t>template_id</a:t>
            </a:r>
            <a:endParaRPr lang="en-US" dirty="0"/>
          </a:p>
          <a:p>
            <a:pPr lvl="1"/>
            <a:r>
              <a:rPr lang="en-US" dirty="0" err="1"/>
              <a:t>data_id</a:t>
            </a:r>
            <a:endParaRPr lang="en-US" dirty="0"/>
          </a:p>
          <a:p>
            <a:pPr lvl="1"/>
            <a:r>
              <a:rPr lang="en-US" dirty="0" err="1"/>
              <a:t>software_used</a:t>
            </a:r>
            <a:endParaRPr lang="en-US" dirty="0"/>
          </a:p>
          <a:p>
            <a:pPr lvl="1"/>
            <a:r>
              <a:rPr lang="en-US" dirty="0" err="1"/>
              <a:t>alignment_length</a:t>
            </a:r>
            <a:endParaRPr lang="en-US" dirty="0"/>
          </a:p>
          <a:p>
            <a:pPr lvl="1"/>
            <a:r>
              <a:rPr lang="en-US" dirty="0" err="1"/>
              <a:t>alignment_type</a:t>
            </a:r>
            <a:endParaRPr lang="en-US" dirty="0"/>
          </a:p>
          <a:p>
            <a:pPr lvl="1"/>
            <a:r>
              <a:rPr lang="en-US" dirty="0" err="1"/>
              <a:t>e_value</a:t>
            </a:r>
            <a:endParaRPr lang="en-US" dirty="0"/>
          </a:p>
          <a:p>
            <a:pPr lvl="1"/>
            <a:r>
              <a:rPr lang="en-US" dirty="0" err="1"/>
              <a:t>sequence_identity</a:t>
            </a:r>
            <a:endParaRPr lang="en-US" dirty="0"/>
          </a:p>
          <a:p>
            <a:pPr lvl="1"/>
            <a:r>
              <a:rPr lang="en-US" dirty="0" err="1"/>
              <a:t>sequence_identity_denominator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008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capturing target –template alignments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err="1">
                <a:solidFill>
                  <a:srgbClr val="FF0000"/>
                </a:solidFill>
              </a:rPr>
              <a:t>template_details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Support for custom templates: </a:t>
            </a:r>
            <a:r>
              <a:rPr lang="en-US" dirty="0" err="1">
                <a:solidFill>
                  <a:srgbClr val="FF0000"/>
                </a:solidFill>
              </a:rPr>
              <a:t>template_coord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69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Round of feedback</a:t>
            </a:r>
          </a:p>
          <a:p>
            <a:r>
              <a:rPr lang="en-US" dirty="0"/>
              <a:t>Merge with v5 dictionary</a:t>
            </a:r>
          </a:p>
          <a:p>
            <a:r>
              <a:rPr lang="en-US" dirty="0"/>
              <a:t>Circulate for final feedback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9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wanted!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Thanks for letting us know </a:t>
            </a:r>
          </a:p>
          <a:p>
            <a:r>
              <a:rPr lang="en-US" dirty="0"/>
              <a:t>your comments</a:t>
            </a:r>
          </a:p>
          <a:p>
            <a:r>
              <a:rPr lang="en-US" dirty="0"/>
              <a:t>thoughts</a:t>
            </a:r>
          </a:p>
        </p:txBody>
      </p:sp>
    </p:spTree>
    <p:extLst>
      <p:ext uri="{BB962C8B-B14F-4D97-AF65-F5344CB8AC3E}">
        <p14:creationId xmlns:p14="http://schemas.microsoft.com/office/powerpoint/2010/main" val="257922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201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mmCIF – modeling extension</vt:lpstr>
      <vt:lpstr>background</vt:lpstr>
      <vt:lpstr>At the heart</vt:lpstr>
      <vt:lpstr>Modeling follows a protocol</vt:lpstr>
      <vt:lpstr>Protocols consist of data and steps</vt:lpstr>
      <vt:lpstr>… data are …alignments</vt:lpstr>
      <vt:lpstr>… capturing target –template alignments</vt:lpstr>
      <vt:lpstr>Outlook</vt:lpstr>
      <vt:lpstr>Feedback wanted!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mmCIF – modeling extension</dc:title>
  <dc:creator>Juergen Haas</dc:creator>
  <cp:lastModifiedBy>Juergen Haas</cp:lastModifiedBy>
  <cp:revision>14</cp:revision>
  <dcterms:created xsi:type="dcterms:W3CDTF">2017-04-06T14:35:58Z</dcterms:created>
  <dcterms:modified xsi:type="dcterms:W3CDTF">2017-04-06T15:54:28Z</dcterms:modified>
</cp:coreProperties>
</file>